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7116-9B87-4DA9-B317-CC42AF991DE6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8E0-5A01-4660-A1D6-46088C15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0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7116-9B87-4DA9-B317-CC42AF991DE6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8E0-5A01-4660-A1D6-46088C15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9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7116-9B87-4DA9-B317-CC42AF991DE6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8E0-5A01-4660-A1D6-46088C15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7116-9B87-4DA9-B317-CC42AF991DE6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8E0-5A01-4660-A1D6-46088C15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2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7116-9B87-4DA9-B317-CC42AF991DE6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8E0-5A01-4660-A1D6-46088C15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9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7116-9B87-4DA9-B317-CC42AF991DE6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8E0-5A01-4660-A1D6-46088C15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7116-9B87-4DA9-B317-CC42AF991DE6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8E0-5A01-4660-A1D6-46088C15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8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7116-9B87-4DA9-B317-CC42AF991DE6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8E0-5A01-4660-A1D6-46088C15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5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7116-9B87-4DA9-B317-CC42AF991DE6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8E0-5A01-4660-A1D6-46088C15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1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7116-9B87-4DA9-B317-CC42AF991DE6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8E0-5A01-4660-A1D6-46088C15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3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7116-9B87-4DA9-B317-CC42AF991DE6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A8E0-5A01-4660-A1D6-46088C15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5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67116-9B87-4DA9-B317-CC42AF991DE6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DA8E0-5A01-4660-A1D6-46088C15B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3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0" y="686934"/>
            <a:ext cx="6679474" cy="1406797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MUZIKA &amp; INSPIRACIJA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8656" y="2360024"/>
            <a:ext cx="6857681" cy="35095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FF0000"/>
                </a:solidFill>
              </a:rPr>
              <a:t>Koncert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kamerne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muzike</a:t>
            </a:r>
            <a:r>
              <a:rPr lang="sr-Latn-RS" sz="2600" b="1" dirty="0" smtClean="0">
                <a:solidFill>
                  <a:srgbClr val="FF0000"/>
                </a:solidFill>
              </a:rPr>
              <a:t> 15. april 2024. u 18:00</a:t>
            </a:r>
            <a:endParaRPr lang="sr-Latn-RS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002060"/>
                </a:solidFill>
              </a:rPr>
              <a:t>Raspjevane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</a:rPr>
              <a:t>strune</a:t>
            </a:r>
            <a:r>
              <a:rPr lang="en-US" sz="2600" b="1" dirty="0" smtClean="0">
                <a:solidFill>
                  <a:srgbClr val="002060"/>
                </a:solidFill>
              </a:rPr>
              <a:t> 16. </a:t>
            </a:r>
            <a:r>
              <a:rPr lang="en-US" sz="2600" b="1" dirty="0" err="1" smtClean="0">
                <a:solidFill>
                  <a:srgbClr val="002060"/>
                </a:solidFill>
              </a:rPr>
              <a:t>april</a:t>
            </a:r>
            <a:r>
              <a:rPr lang="en-US" sz="2600" b="1" dirty="0" smtClean="0">
                <a:solidFill>
                  <a:srgbClr val="002060"/>
                </a:solidFill>
              </a:rPr>
              <a:t> 2024. u 18</a:t>
            </a:r>
            <a:r>
              <a:rPr lang="sr-Latn-RS" sz="2600" b="1" dirty="0" smtClean="0">
                <a:solidFill>
                  <a:srgbClr val="002060"/>
                </a:solidFill>
              </a:rPr>
              <a:t>:00</a:t>
            </a:r>
            <a:endParaRPr lang="en-US" sz="26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FF0000"/>
                </a:solidFill>
              </a:rPr>
              <a:t>Rastimo</a:t>
            </a:r>
            <a:r>
              <a:rPr lang="en-US" sz="2600" b="1" dirty="0" smtClean="0">
                <a:solidFill>
                  <a:srgbClr val="FF0000"/>
                </a:solidFill>
              </a:rPr>
              <a:t> s </a:t>
            </a:r>
            <a:r>
              <a:rPr lang="en-US" sz="2600" b="1" dirty="0" err="1" smtClean="0">
                <a:solidFill>
                  <a:srgbClr val="FF0000"/>
                </a:solidFill>
              </a:rPr>
              <a:t>muzikom</a:t>
            </a:r>
            <a:r>
              <a:rPr lang="en-US" sz="2600" b="1" dirty="0" smtClean="0">
                <a:solidFill>
                  <a:srgbClr val="FF0000"/>
                </a:solidFill>
              </a:rPr>
              <a:t> 19</a:t>
            </a:r>
            <a:r>
              <a:rPr lang="sr-Latn-RS" sz="2600" b="1" dirty="0" smtClean="0">
                <a:solidFill>
                  <a:srgbClr val="FF0000"/>
                </a:solidFill>
              </a:rPr>
              <a:t>.april 2024. </a:t>
            </a:r>
            <a:r>
              <a:rPr lang="en-US" sz="2600" b="1" dirty="0" smtClean="0">
                <a:solidFill>
                  <a:srgbClr val="FF0000"/>
                </a:solidFill>
              </a:rPr>
              <a:t>u 12</a:t>
            </a:r>
            <a:r>
              <a:rPr lang="sr-Latn-RS" sz="2600" b="1" dirty="0" smtClean="0">
                <a:solidFill>
                  <a:srgbClr val="FF0000"/>
                </a:solidFill>
              </a:rPr>
              <a:t>:00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endParaRPr lang="sr-Latn-RS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b="1" dirty="0" smtClean="0"/>
              <a:t> </a:t>
            </a:r>
            <a:r>
              <a:rPr lang="en-US" sz="2600" b="1" dirty="0" err="1" smtClean="0">
                <a:solidFill>
                  <a:srgbClr val="002060"/>
                </a:solidFill>
              </a:rPr>
              <a:t>Muzika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</a:rPr>
              <a:t>i</a:t>
            </a:r>
            <a:r>
              <a:rPr lang="en-US" sz="2600" b="1" dirty="0" smtClean="0">
                <a:solidFill>
                  <a:srgbClr val="002060"/>
                </a:solidFill>
              </a:rPr>
              <a:t> mi  - 19.04. u 18:00</a:t>
            </a:r>
            <a:endParaRPr lang="en-US" sz="2600" b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15" y="217034"/>
            <a:ext cx="4572638" cy="584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MUZIKA &amp; INSPIRACIJA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MUZIKA &amp; INSPIRACIJA</dc:title>
  <dc:creator>lenovo</dc:creator>
  <cp:lastModifiedBy>lenovo</cp:lastModifiedBy>
  <cp:revision>3</cp:revision>
  <dcterms:created xsi:type="dcterms:W3CDTF">2024-04-14T00:28:42Z</dcterms:created>
  <dcterms:modified xsi:type="dcterms:W3CDTF">2024-04-14T00:43:58Z</dcterms:modified>
</cp:coreProperties>
</file>